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INKFRAME 서비스 제안서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INKFRAME은 창의적인 이야기를 가진 사람들을 위한 혁신적인 웹 서비스입니다. 우리는 AI 기술을 활용하여 텍스트를 그림으로 변환하고, 이를 만화로 구성하여 누구나 쉽게 자신의 이야기를 시각적으로 표현할 수 있도록 돕습니다. 이 제안서에서는 INKFRAME의 팀 소개부터 서비스 개요, 주요 기능, 그리고 미래 계획까지 상세히 설명드리겠습니다. INKFRAME과 함께 여러분의 창의력에 날개를 달아보세요.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99453"/>
            <a:ext cx="17922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작성자: 대권 전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1104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문제점: 그림 실력 부족으로 인한 창작의 어려움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4691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창작의 장벽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많은 사람들이 풍부한 상상력과 이야기를 가지고 있지만, 그림 실력 부족으로 인해 이를 시각적으로 표현하는 데 어려움을 겪고 있습니다. 이는 창의적인 아이디어가 실제 작품으로 구현되지 못하는 주요 원인이 되고 있습니다.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94691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자신감 하락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반복된 실패 경험은 창작자의 자신감을 떨어뜨리고, 결과적으로 창작 의욕 상실로 이어질 수 있습니다. 이는 잠재적인 재능이 개발되지 못하고 사장되는 결과를 낳습니다.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94691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기술적 장벽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디지털 드로잉 도구의 발전에도 불구하고, 이러한 도구를 능숙하게 다루는 데에는 여전히 많은 시간과 노력이 필요합니다. 이는 진입 장벽을 더욱 높이는 요인이 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팀 소개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다양성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84477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 팀은 다양한 배경과 전문성을 가진 멤버들로 구성되어 있습니다. 소프트웨어 엔지니어, AI 전문가, UX 디자이너, 만화 작가 등이 모여 각자의 강점을 발휘하고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767245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혁신성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48447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우리 팀은 항상 새로운 기술과 아이디어를 탐구하며, AI와 창작의 융합을 통해 혁신적인 서비스를 만들어내고자 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열정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모든 팀원들은 창작의 즐거움을 더 많은 사람들과 나누고자 하는 열정으로 가득 차 있습니다. 이 열정이 INKFRAME의 원동력입니다.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1552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협력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3275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우리는 서로의 의견을 존중하고 긴밀히 협력하여 최상의 결과물을 만들어내고자 노력합니다. 팀워크야말로 우리의 가장 큰 강점입니다.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4609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팀명: INKFRAME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575673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2499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잉크 (Ink)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666524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창작의 원천인 '글'을 상징합니다. 작가들의 아이디어와 이야기가 잉크처럼 흘러나와 작품의 기초를 형성합니다.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860840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53509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프레임 (Frame)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951690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만화의 기본 구조인 '칸'을 의미합니다. 이야기를 시각적으로 구조화하고 전달하는 핵심 요소입니다.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5837873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51212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변환 (Transform)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69287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글에서 그림으로의 '변환' 과정을 나타냅니다. AI 기술을 통해 텍스트가 시각적 요소로 바뀌는 혁신적인 과정을 상징합니다.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748546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팀명 선정 이유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864" y="1724382"/>
            <a:ext cx="22860" cy="5756553"/>
          </a:xfrm>
          <a:prstGeom prst="roundRect">
            <a:avLst>
              <a:gd name="adj" fmla="val 138453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755785" y="218753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303943" y="196167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470630" y="2040731"/>
            <a:ext cx="14120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1796" y="193536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창의성의 시각화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1796" y="2391489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INKFRAME은 글(ink)이라는 추상적인 형태를 구체적인 시각적 표현(frame)으로 변환하는 과정을 상징합니다. 이는 우리 서비스의 핵심 가치인 '창의성의 시각화'를 잘 나타냅니다.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785" y="4289227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943" y="4063365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443841" y="4142423"/>
            <a:ext cx="1949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1796" y="4037052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기술과 예술의 융합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1796" y="4493181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잉크(ink)는 전통적인 창작 도구를, 프레임(frame)은 디지털 시대의 시각적 표현을 상징합니다. 이 두 요소의 결합은 우리 서비스가 추구하는 기술과 예술의 융합을 의미합니다.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785" y="6390918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943" y="6165056"/>
            <a:ext cx="474702" cy="4747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443841" y="6244114"/>
            <a:ext cx="1949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1796" y="6138743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접근성과 전문성의 조화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1796" y="6594872"/>
            <a:ext cx="61901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누구나 쉽게 사용할 수 있는 '잉크'와 전문적인 만화 제작을 위한 '프레임'의 조합은 우리 서비스의 접근성과 전문성을 동시에 나타냅니다.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서비스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318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기반 텍스트-이미지 변환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INKFRAME의 핵심 기술은 사용자가 입력한 텍스트를 AI를 통해 분석하고, 이를 바탕으로 적절한 이미지를 생성하는 것입니다. 이 과정에서 최신 자연어 처리 기술과 이미지 생성 AI를 활용하여 사용자의 의도를 정확히 파악하고 표현합니다.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만화 구성 및 편집 도구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생성된 이미지는 자동으로 만화 형식으로 구성되며, 사용자는 직관적인 인터페이스를 통해 이를 쉽게 편집할 수 있습니다. 칸의 크기 조절, 텍스트 추가, 효과음 삽입 등 다양한 편집 기능을 제공합니다.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커뮤니티 및 공유 기능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완성된 만화는 INKFRAME 플랫폼 내에서 쉽게 공유할 수 있으며, 다른 사용자들과 소통하고 피드백을 주고받을 수 있는 커뮤니티 기능을 제공합니다. 또한 SNS 연동을 통해 외부 플랫폼에서도 작품을 쉽게 공유할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6577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서비스 이름: INKFRAME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72979" y="230588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의미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129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INKFRAME은 '잉크(INK)'와 '프레임(FRAME)'의 합성어로, 글(잉크)을 시각적 요소(프레임)로 변환한다는 우리 서비스의 핵심 기능을 함축적으로 표현합니다.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4835843" y="230588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발음의 용이성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71129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짧고 명확한 발음으로 사용자들이 쉽게 기억하고 말할 수 있습니다. 영어와 한글 모두에서 발음하기 쉬워 글로벌 시장 진출 시에도 유리합니다.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44166" y="509277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시각적 표현 가능성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잉크와 프레임이라는 구체적인 시각적 요소를 포함하고 있어, 로고 디자인이나 브랜딩에 활용하기 좋은 이름입니다.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4841081" y="509277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만화뿐만 아니라 다양한 시각적 콘텐츠 제작으로 서비스를 확장할 때도 적합한 이름입니다. '프레임'의 개념을 다양하게 해석하여 적용할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55" y="762476"/>
            <a:ext cx="7814548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서비스 개요: AI 기반 만화 제작 웹 서비스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92969" y="1599128"/>
            <a:ext cx="22860" cy="5867995"/>
          </a:xfrm>
          <a:prstGeom prst="roundRect">
            <a:avLst>
              <a:gd name="adj" fmla="val 118705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085017" y="1994654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00921" y="1802606"/>
            <a:ext cx="406956" cy="40695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843796" y="1870353"/>
            <a:ext cx="121087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9285" y="1779984"/>
            <a:ext cx="226123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텍스트 입력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9285" y="2170986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사용자가 만화로 만들고 싶은 이야기나 시나리오를 텍스트 형식으로 입력합니다. 이 단계에서 AI가 텍스트를 분석하여 주요 장면과 키워드를 추출합니다.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85017" y="3506867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00921" y="3314819"/>
            <a:ext cx="406956" cy="40695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820817" y="3382566"/>
            <a:ext cx="167164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9285" y="3292197"/>
            <a:ext cx="226123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이미지 생성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9285" y="3683198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추출된 키워드와 장면 설명을 바탕으로 AI가 적절한 이미지를 생성합니다. 사용자는 생성된 이미지를 확인하고 필요한 경우 수정을 요청할 수 있습니다.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85017" y="5019080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700921" y="4827032"/>
            <a:ext cx="406956" cy="40695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820817" y="4894778"/>
            <a:ext cx="167164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9285" y="4804410"/>
            <a:ext cx="226123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만화 구성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9285" y="5195411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생성된 이미지들을 바탕으로 AI가 자동으로 만화 레이아웃을 구성합니다. 사용자는 이 레이아웃을 수정하거나 텍스트를 추가할 수 있습니다.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85017" y="6531293"/>
            <a:ext cx="633055" cy="22860"/>
          </a:xfrm>
          <a:prstGeom prst="roundRect">
            <a:avLst>
              <a:gd name="adj" fmla="val 118705"/>
            </a:avLst>
          </a:prstGeom>
          <a:solidFill>
            <a:srgbClr val="D0CED9"/>
          </a:solidFill>
          <a:ln/>
        </p:spPr>
      </p:sp>
      <p:sp>
        <p:nvSpPr>
          <p:cNvPr id="21" name="Shape 18"/>
          <p:cNvSpPr/>
          <p:nvPr/>
        </p:nvSpPr>
        <p:spPr>
          <a:xfrm>
            <a:off x="700921" y="6339245"/>
            <a:ext cx="406956" cy="406956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22" name="Text 19"/>
          <p:cNvSpPr/>
          <p:nvPr/>
        </p:nvSpPr>
        <p:spPr>
          <a:xfrm>
            <a:off x="824984" y="6406991"/>
            <a:ext cx="158829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9285" y="6316623"/>
            <a:ext cx="226123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게시 및 공유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9285" y="6707624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완성된 만화를 INKFRAME 플랫폼에 게시하거나 외부 SNS로 공유할 수 있습니다. 다른 사용자들과 소통하며 피드백을 주고받을 수 있는 커뮤니티 기능도 제공됩니다.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1495"/>
            <a:ext cx="4826079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주제 선정 이유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61" y="1520666"/>
            <a:ext cx="965121" cy="1544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0241" y="171366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창작의 장벽 낮추기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30241" y="2130981"/>
            <a:ext cx="1202459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많은 사람들이 풍부한 상상력과 이야기를 가지고 있지만, 그림 실력 부족으로 이를 시각적으로 표현하는 데 어려움을 겪고 있습니다. INKFRAME은 이러한 장벽을 낮추어 더 많은 사람들이 자신의 이야기를 만화로 표현할 수 있게 돕습니다.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1" y="3065026"/>
            <a:ext cx="965121" cy="1544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0241" y="325802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기술의 창의적 활용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30241" y="3675340"/>
            <a:ext cx="1202459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최신 AI 기술을 창작 도구로 활용함으로써, 기술과 예술의 융합을 통한 새로운 가능성을 모색합니다. 이는 단순한 기술 시연을 넘어 실제 사용자들에게 가치를 제공하는 혁신적인 서비스를 만들고자 하는 우리의 목표와 일치합니다.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4609386"/>
            <a:ext cx="965121" cy="1544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0241" y="480238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콘텐츠 생태계 확장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30241" y="5219700"/>
            <a:ext cx="1202459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INKFRAME을 통해 더 많은 사람들이 만화 창작에 참여함으로써, 다양하고 풍부한 콘텐츠 생태계가 형성될 수 있습니다. 이는 궁극적으로 만화 산업 전체의 발전과 새로운 문화 트렌드 창출로 이어질 수 있습니다.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6153745"/>
            <a:ext cx="965121" cy="1544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0241" y="6346746"/>
            <a:ext cx="316194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디지털 시대의 새로운 표현 방식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30241" y="6764060"/>
            <a:ext cx="1202459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 중심의 소통에서 벗어나 시각적 요소를 쉽게 활용할 수 있게 함으로써, 디지털 시대에 걸맞는 새로운 표현 방식과 커뮤니케이션 도구를 제공합니다.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문제점과 해결책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문제점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해결책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그림 실력 부족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기반 이미지 생성 기술 활용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만화 구성의 어려움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 레이아웃 및 편집 도구 제공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시간과 비용 문제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빠르고 경제적인 만화 제작 가능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아이디어 구체화의 어려움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 분석을 통한 핵심 장면 추출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2024-11-14T07:52:09Z</dcterms:created>
  <dcterms:modified xsi:type="dcterms:W3CDTF">2024-11-14T07:52:09Z</dcterms:modified>
</cp:coreProperties>
</file>